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71" r:id="rId10"/>
    <p:sldId id="269" r:id="rId11"/>
    <p:sldId id="272" r:id="rId12"/>
    <p:sldId id="292" r:id="rId13"/>
    <p:sldId id="293" r:id="rId14"/>
    <p:sldId id="294" r:id="rId15"/>
    <p:sldId id="295" r:id="rId16"/>
    <p:sldId id="275" r:id="rId17"/>
    <p:sldId id="308" r:id="rId18"/>
    <p:sldId id="312" r:id="rId19"/>
    <p:sldId id="301" r:id="rId20"/>
    <p:sldId id="311" r:id="rId21"/>
    <p:sldId id="277" r:id="rId22"/>
    <p:sldId id="278" r:id="rId23"/>
    <p:sldId id="280" r:id="rId24"/>
    <p:sldId id="313" r:id="rId25"/>
    <p:sldId id="281" r:id="rId26"/>
    <p:sldId id="282" r:id="rId27"/>
    <p:sldId id="283" r:id="rId28"/>
    <p:sldId id="284" r:id="rId29"/>
    <p:sldId id="296" r:id="rId30"/>
    <p:sldId id="285" r:id="rId31"/>
    <p:sldId id="297" r:id="rId32"/>
    <p:sldId id="298" r:id="rId33"/>
    <p:sldId id="286" r:id="rId34"/>
    <p:sldId id="299" r:id="rId35"/>
    <p:sldId id="287" r:id="rId36"/>
    <p:sldId id="300" r:id="rId37"/>
    <p:sldId id="319" r:id="rId38"/>
    <p:sldId id="318" r:id="rId39"/>
    <p:sldId id="289" r:id="rId40"/>
    <p:sldId id="291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8000"/>
    <a:srgbClr val="99FFCC"/>
    <a:srgbClr val="000066"/>
    <a:srgbClr val="FF3399"/>
    <a:srgbClr val="3333CC"/>
    <a:srgbClr val="0066FF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36" autoAdjust="0"/>
    <p:restoredTop sz="86656" autoAdjust="0"/>
  </p:normalViewPr>
  <p:slideViewPr>
    <p:cSldViewPr>
      <p:cViewPr varScale="1">
        <p:scale>
          <a:sx n="37" d="100"/>
          <a:sy n="37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470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71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5879-1B98-4B01-B279-97407C156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4292-9EBD-4614-9143-2FEE8EFC2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8C79C-644C-437A-A48C-2B24F4BF4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0A3C0-D4EC-4D50-8505-8E72F9D18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F6FD-2B67-474D-802C-6F0D51B18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2F4CF-C8E0-4E21-9BA3-DE8D185AD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2769C-30B1-46A2-B311-3F71E727D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F2E3-3BDC-4EDE-861E-20CF9830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9A21A-AE7C-4DEA-9B35-57D6C8BEB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22B2-9EC8-4158-93E6-E43BCAEB5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FFD6E-6C6D-4BE3-A280-84B8F9F95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EF912-8649-4FAE-A581-E607C22AA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7 w 2123"/>
                <a:gd name="T1" fmla="*/ 986 h 1696"/>
                <a:gd name="T2" fmla="*/ 541 w 2123"/>
                <a:gd name="T3" fmla="*/ 646 h 1696"/>
                <a:gd name="T4" fmla="*/ 667 w 2123"/>
                <a:gd name="T5" fmla="*/ 374 h 1696"/>
                <a:gd name="T6" fmla="*/ 922 w 2123"/>
                <a:gd name="T7" fmla="*/ 555 h 1696"/>
                <a:gd name="T8" fmla="*/ 1208 w 2123"/>
                <a:gd name="T9" fmla="*/ 822 h 1696"/>
                <a:gd name="T10" fmla="*/ 1475 w 2123"/>
                <a:gd name="T11" fmla="*/ 1049 h 1696"/>
                <a:gd name="T12" fmla="*/ 1791 w 2123"/>
                <a:gd name="T13" fmla="*/ 1286 h 1696"/>
                <a:gd name="T14" fmla="*/ 1873 w 2123"/>
                <a:gd name="T15" fmla="*/ 1337 h 1696"/>
                <a:gd name="T16" fmla="*/ 1826 w 2123"/>
                <a:gd name="T17" fmla="*/ 1281 h 1696"/>
                <a:gd name="T18" fmla="*/ 1404 w 2123"/>
                <a:gd name="T19" fmla="*/ 947 h 1696"/>
                <a:gd name="T20" fmla="*/ 1082 w 2123"/>
                <a:gd name="T21" fmla="*/ 646 h 1696"/>
                <a:gd name="T22" fmla="*/ 719 w 2123"/>
                <a:gd name="T23" fmla="*/ 311 h 1696"/>
                <a:gd name="T24" fmla="*/ 994 w 2123"/>
                <a:gd name="T25" fmla="*/ 294 h 1696"/>
                <a:gd name="T26" fmla="*/ 1279 w 2123"/>
                <a:gd name="T27" fmla="*/ 300 h 1696"/>
                <a:gd name="T28" fmla="*/ 1606 w 2123"/>
                <a:gd name="T29" fmla="*/ 254 h 1696"/>
                <a:gd name="T30" fmla="*/ 2112 w 2123"/>
                <a:gd name="T31" fmla="*/ 186 h 1696"/>
                <a:gd name="T32" fmla="*/ 2064 w 2123"/>
                <a:gd name="T33" fmla="*/ 164 h 1696"/>
                <a:gd name="T34" fmla="*/ 1535 w 2123"/>
                <a:gd name="T35" fmla="*/ 243 h 1696"/>
                <a:gd name="T36" fmla="*/ 1202 w 2123"/>
                <a:gd name="T37" fmla="*/ 260 h 1696"/>
                <a:gd name="T38" fmla="*/ 755 w 2123"/>
                <a:gd name="T39" fmla="*/ 243 h 1696"/>
                <a:gd name="T40" fmla="*/ 815 w 2123"/>
                <a:gd name="T41" fmla="*/ 215 h 1696"/>
                <a:gd name="T42" fmla="*/ 1136 w 2123"/>
                <a:gd name="T43" fmla="*/ 0 h 1696"/>
                <a:gd name="T44" fmla="*/ 1082 w 2123"/>
                <a:gd name="T45" fmla="*/ 28 h 1696"/>
                <a:gd name="T46" fmla="*/ 1005 w 2123"/>
                <a:gd name="T47" fmla="*/ 79 h 1696"/>
                <a:gd name="T48" fmla="*/ 851 w 2123"/>
                <a:gd name="T49" fmla="*/ 181 h 1696"/>
                <a:gd name="T50" fmla="*/ 667 w 2123"/>
                <a:gd name="T51" fmla="*/ 266 h 1696"/>
                <a:gd name="T52" fmla="*/ 631 w 2123"/>
                <a:gd name="T53" fmla="*/ 340 h 1696"/>
                <a:gd name="T54" fmla="*/ 303 w 2123"/>
                <a:gd name="T55" fmla="*/ 555 h 1696"/>
                <a:gd name="T56" fmla="*/ 0 w 2123"/>
                <a:gd name="T57" fmla="*/ 686 h 1696"/>
                <a:gd name="T58" fmla="*/ 0 w 2123"/>
                <a:gd name="T59" fmla="*/ 691 h 1696"/>
                <a:gd name="T60" fmla="*/ 0 w 2123"/>
                <a:gd name="T61" fmla="*/ 725 h 1696"/>
                <a:gd name="T62" fmla="*/ 297 w 2123"/>
                <a:gd name="T63" fmla="*/ 601 h 1696"/>
                <a:gd name="T64" fmla="*/ 589 w 2123"/>
                <a:gd name="T65" fmla="*/ 408 h 1696"/>
                <a:gd name="T66" fmla="*/ 505 w 2123"/>
                <a:gd name="T67" fmla="*/ 635 h 1696"/>
                <a:gd name="T68" fmla="*/ 523 w 2123"/>
                <a:gd name="T69" fmla="*/ 941 h 1696"/>
                <a:gd name="T70" fmla="*/ 458 w 2123"/>
                <a:gd name="T71" fmla="*/ 1105 h 1696"/>
                <a:gd name="T72" fmla="*/ 327 w 2123"/>
                <a:gd name="T73" fmla="*/ 1400 h 1696"/>
                <a:gd name="T74" fmla="*/ 321 w 2123"/>
                <a:gd name="T75" fmla="*/ 1604 h 1696"/>
                <a:gd name="T76" fmla="*/ 327 w 2123"/>
                <a:gd name="T77" fmla="*/ 1604 h 1696"/>
                <a:gd name="T78" fmla="*/ 345 w 2123"/>
                <a:gd name="T79" fmla="*/ 1468 h 1696"/>
                <a:gd name="T80" fmla="*/ 577 w 2123"/>
                <a:gd name="T81" fmla="*/ 986 h 1696"/>
                <a:gd name="T82" fmla="*/ 577 w 2123"/>
                <a:gd name="T83" fmla="*/ 98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4 w 969"/>
                <a:gd name="T1" fmla="*/ 1189 h 1192"/>
                <a:gd name="T2" fmla="*/ 492 w 969"/>
                <a:gd name="T3" fmla="*/ 1195 h 1192"/>
                <a:gd name="T4" fmla="*/ 582 w 969"/>
                <a:gd name="T5" fmla="*/ 1153 h 1192"/>
                <a:gd name="T6" fmla="*/ 816 w 969"/>
                <a:gd name="T7" fmla="*/ 1088 h 1192"/>
                <a:gd name="T8" fmla="*/ 937 w 969"/>
                <a:gd name="T9" fmla="*/ 1058 h 1192"/>
                <a:gd name="T10" fmla="*/ 762 w 969"/>
                <a:gd name="T11" fmla="*/ 991 h 1192"/>
                <a:gd name="T12" fmla="*/ 558 w 969"/>
                <a:gd name="T13" fmla="*/ 955 h 1192"/>
                <a:gd name="T14" fmla="*/ 198 w 969"/>
                <a:gd name="T15" fmla="*/ 973 h 1192"/>
                <a:gd name="T16" fmla="*/ 300 w 969"/>
                <a:gd name="T17" fmla="*/ 895 h 1192"/>
                <a:gd name="T18" fmla="*/ 498 w 969"/>
                <a:gd name="T19" fmla="*/ 805 h 1192"/>
                <a:gd name="T20" fmla="*/ 697 w 969"/>
                <a:gd name="T21" fmla="*/ 673 h 1192"/>
                <a:gd name="T22" fmla="*/ 703 w 969"/>
                <a:gd name="T23" fmla="*/ 673 h 1192"/>
                <a:gd name="T24" fmla="*/ 715 w 969"/>
                <a:gd name="T25" fmla="*/ 667 h 1192"/>
                <a:gd name="T26" fmla="*/ 756 w 969"/>
                <a:gd name="T27" fmla="*/ 649 h 1192"/>
                <a:gd name="T28" fmla="*/ 780 w 969"/>
                <a:gd name="T29" fmla="*/ 643 h 1192"/>
                <a:gd name="T30" fmla="*/ 792 w 969"/>
                <a:gd name="T31" fmla="*/ 631 h 1192"/>
                <a:gd name="T32" fmla="*/ 798 w 969"/>
                <a:gd name="T33" fmla="*/ 619 h 1192"/>
                <a:gd name="T34" fmla="*/ 792 w 969"/>
                <a:gd name="T35" fmla="*/ 613 h 1192"/>
                <a:gd name="T36" fmla="*/ 786 w 969"/>
                <a:gd name="T37" fmla="*/ 601 h 1192"/>
                <a:gd name="T38" fmla="*/ 786 w 969"/>
                <a:gd name="T39" fmla="*/ 576 h 1192"/>
                <a:gd name="T40" fmla="*/ 798 w 969"/>
                <a:gd name="T41" fmla="*/ 546 h 1192"/>
                <a:gd name="T42" fmla="*/ 810 w 969"/>
                <a:gd name="T43" fmla="*/ 516 h 1192"/>
                <a:gd name="T44" fmla="*/ 828 w 969"/>
                <a:gd name="T45" fmla="*/ 486 h 1192"/>
                <a:gd name="T46" fmla="*/ 840 w 969"/>
                <a:gd name="T47" fmla="*/ 456 h 1192"/>
                <a:gd name="T48" fmla="*/ 846 w 969"/>
                <a:gd name="T49" fmla="*/ 438 h 1192"/>
                <a:gd name="T50" fmla="*/ 853 w 969"/>
                <a:gd name="T51" fmla="*/ 432 h 1192"/>
                <a:gd name="T52" fmla="*/ 853 w 969"/>
                <a:gd name="T53" fmla="*/ 348 h 1192"/>
                <a:gd name="T54" fmla="*/ 853 w 969"/>
                <a:gd name="T55" fmla="*/ 342 h 1192"/>
                <a:gd name="T56" fmla="*/ 859 w 969"/>
                <a:gd name="T57" fmla="*/ 336 h 1192"/>
                <a:gd name="T58" fmla="*/ 877 w 969"/>
                <a:gd name="T59" fmla="*/ 306 h 1192"/>
                <a:gd name="T60" fmla="*/ 889 w 969"/>
                <a:gd name="T61" fmla="*/ 270 h 1192"/>
                <a:gd name="T62" fmla="*/ 901 w 969"/>
                <a:gd name="T63" fmla="*/ 240 h 1192"/>
                <a:gd name="T64" fmla="*/ 907 w 969"/>
                <a:gd name="T65" fmla="*/ 228 h 1192"/>
                <a:gd name="T66" fmla="*/ 913 w 969"/>
                <a:gd name="T67" fmla="*/ 216 h 1192"/>
                <a:gd name="T68" fmla="*/ 931 w 969"/>
                <a:gd name="T69" fmla="*/ 173 h 1192"/>
                <a:gd name="T70" fmla="*/ 949 w 969"/>
                <a:gd name="T71" fmla="*/ 137 h 1192"/>
                <a:gd name="T72" fmla="*/ 955 w 969"/>
                <a:gd name="T73" fmla="*/ 125 h 1192"/>
                <a:gd name="T74" fmla="*/ 955 w 969"/>
                <a:gd name="T75" fmla="*/ 119 h 1192"/>
                <a:gd name="T76" fmla="*/ 973 w 969"/>
                <a:gd name="T77" fmla="*/ 0 h 1192"/>
                <a:gd name="T78" fmla="*/ 949 w 969"/>
                <a:gd name="T79" fmla="*/ 47 h 1192"/>
                <a:gd name="T80" fmla="*/ 786 w 969"/>
                <a:gd name="T81" fmla="*/ 113 h 1192"/>
                <a:gd name="T82" fmla="*/ 709 w 969"/>
                <a:gd name="T83" fmla="*/ 161 h 1192"/>
                <a:gd name="T84" fmla="*/ 462 w 969"/>
                <a:gd name="T85" fmla="*/ 234 h 1192"/>
                <a:gd name="T86" fmla="*/ 282 w 969"/>
                <a:gd name="T87" fmla="*/ 288 h 1192"/>
                <a:gd name="T88" fmla="*/ 174 w 969"/>
                <a:gd name="T89" fmla="*/ 294 h 1192"/>
                <a:gd name="T90" fmla="*/ 12 w 969"/>
                <a:gd name="T91" fmla="*/ 486 h 1192"/>
                <a:gd name="T92" fmla="*/ 0 w 969"/>
                <a:gd name="T93" fmla="*/ 510 h 1192"/>
                <a:gd name="T94" fmla="*/ 0 w 969"/>
                <a:gd name="T95" fmla="*/ 1189 h 1192"/>
                <a:gd name="T96" fmla="*/ 96 w 969"/>
                <a:gd name="T97" fmla="*/ 1183 h 1192"/>
                <a:gd name="T98" fmla="*/ 324 w 969"/>
                <a:gd name="T99" fmla="*/ 1189 h 1192"/>
                <a:gd name="T100" fmla="*/ 324 w 969"/>
                <a:gd name="T101" fmla="*/ 1189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8 w 2176"/>
                <a:gd name="T1" fmla="*/ 769 h 1505"/>
                <a:gd name="T2" fmla="*/ 1195 w 2176"/>
                <a:gd name="T3" fmla="*/ 1237 h 1505"/>
                <a:gd name="T4" fmla="*/ 960 w 2176"/>
                <a:gd name="T5" fmla="*/ 1195 h 1505"/>
                <a:gd name="T6" fmla="*/ 726 w 2176"/>
                <a:gd name="T7" fmla="*/ 1129 h 1505"/>
                <a:gd name="T8" fmla="*/ 444 w 2176"/>
                <a:gd name="T9" fmla="*/ 1111 h 1505"/>
                <a:gd name="T10" fmla="*/ 0 w 2176"/>
                <a:gd name="T11" fmla="*/ 1081 h 1505"/>
                <a:gd name="T12" fmla="*/ 30 w 2176"/>
                <a:gd name="T13" fmla="*/ 1117 h 1505"/>
                <a:gd name="T14" fmla="*/ 498 w 2176"/>
                <a:gd name="T15" fmla="*/ 1135 h 1505"/>
                <a:gd name="T16" fmla="*/ 780 w 2176"/>
                <a:gd name="T17" fmla="*/ 1189 h 1505"/>
                <a:gd name="T18" fmla="*/ 1135 w 2176"/>
                <a:gd name="T19" fmla="*/ 1304 h 1505"/>
                <a:gd name="T20" fmla="*/ 1074 w 2176"/>
                <a:gd name="T21" fmla="*/ 1322 h 1505"/>
                <a:gd name="T22" fmla="*/ 714 w 2176"/>
                <a:gd name="T23" fmla="*/ 1508 h 1505"/>
                <a:gd name="T24" fmla="*/ 768 w 2176"/>
                <a:gd name="T25" fmla="*/ 1484 h 1505"/>
                <a:gd name="T26" fmla="*/ 865 w 2176"/>
                <a:gd name="T27" fmla="*/ 1442 h 1505"/>
                <a:gd name="T28" fmla="*/ 1026 w 2176"/>
                <a:gd name="T29" fmla="*/ 1358 h 1505"/>
                <a:gd name="T30" fmla="*/ 1219 w 2176"/>
                <a:gd name="T31" fmla="*/ 1298 h 1505"/>
                <a:gd name="T32" fmla="*/ 1272 w 2176"/>
                <a:gd name="T33" fmla="*/ 1225 h 1505"/>
                <a:gd name="T34" fmla="*/ 1639 w 2176"/>
                <a:gd name="T35" fmla="*/ 1045 h 1505"/>
                <a:gd name="T36" fmla="*/ 1939 w 2176"/>
                <a:gd name="T37" fmla="*/ 955 h 1505"/>
                <a:gd name="T38" fmla="*/ 2185 w 2176"/>
                <a:gd name="T39" fmla="*/ 823 h 1505"/>
                <a:gd name="T40" fmla="*/ 1969 w 2176"/>
                <a:gd name="T41" fmla="*/ 913 h 1505"/>
                <a:gd name="T42" fmla="*/ 1663 w 2176"/>
                <a:gd name="T43" fmla="*/ 991 h 1505"/>
                <a:gd name="T44" fmla="*/ 1345 w 2176"/>
                <a:gd name="T45" fmla="*/ 1153 h 1505"/>
                <a:gd name="T46" fmla="*/ 1507 w 2176"/>
                <a:gd name="T47" fmla="*/ 907 h 1505"/>
                <a:gd name="T48" fmla="*/ 1627 w 2176"/>
                <a:gd name="T49" fmla="*/ 546 h 1505"/>
                <a:gd name="T50" fmla="*/ 1747 w 2176"/>
                <a:gd name="T51" fmla="*/ 373 h 1505"/>
                <a:gd name="T52" fmla="*/ 1987 w 2176"/>
                <a:gd name="T53" fmla="*/ 60 h 1505"/>
                <a:gd name="T54" fmla="*/ 2011 w 2176"/>
                <a:gd name="T55" fmla="*/ 0 h 1505"/>
                <a:gd name="T56" fmla="*/ 1981 w 2176"/>
                <a:gd name="T57" fmla="*/ 0 h 1505"/>
                <a:gd name="T58" fmla="*/ 1603 w 2176"/>
                <a:gd name="T59" fmla="*/ 481 h 1505"/>
                <a:gd name="T60" fmla="*/ 1483 w 2176"/>
                <a:gd name="T61" fmla="*/ 889 h 1505"/>
                <a:gd name="T62" fmla="*/ 1260 w 2176"/>
                <a:gd name="T63" fmla="*/ 1177 h 1505"/>
                <a:gd name="T64" fmla="*/ 1135 w 2176"/>
                <a:gd name="T65" fmla="*/ 907 h 1505"/>
                <a:gd name="T66" fmla="*/ 1014 w 2176"/>
                <a:gd name="T67" fmla="*/ 541 h 1505"/>
                <a:gd name="T68" fmla="*/ 889 w 2176"/>
                <a:gd name="T69" fmla="*/ 222 h 1505"/>
                <a:gd name="T70" fmla="*/ 792 w 2176"/>
                <a:gd name="T71" fmla="*/ 0 h 1505"/>
                <a:gd name="T72" fmla="*/ 756 w 2176"/>
                <a:gd name="T73" fmla="*/ 0 h 1505"/>
                <a:gd name="T74" fmla="*/ 907 w 2176"/>
                <a:gd name="T75" fmla="*/ 355 h 1505"/>
                <a:gd name="T76" fmla="*/ 1038 w 2176"/>
                <a:gd name="T77" fmla="*/ 769 h 1505"/>
                <a:gd name="T78" fmla="*/ 1038 w 2176"/>
                <a:gd name="T79" fmla="*/ 76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2 w 813"/>
                <a:gd name="T1" fmla="*/ 565 h 804"/>
                <a:gd name="T2" fmla="*/ 330 w 813"/>
                <a:gd name="T3" fmla="*/ 439 h 804"/>
                <a:gd name="T4" fmla="*/ 648 w 813"/>
                <a:gd name="T5" fmla="*/ 217 h 804"/>
                <a:gd name="T6" fmla="*/ 816 w 813"/>
                <a:gd name="T7" fmla="*/ 0 h 804"/>
                <a:gd name="T8" fmla="*/ 678 w 813"/>
                <a:gd name="T9" fmla="*/ 150 h 804"/>
                <a:gd name="T10" fmla="*/ 145 w 813"/>
                <a:gd name="T11" fmla="*/ 505 h 804"/>
                <a:gd name="T12" fmla="*/ 0 w 813"/>
                <a:gd name="T13" fmla="*/ 734 h 804"/>
                <a:gd name="T14" fmla="*/ 0 w 813"/>
                <a:gd name="T15" fmla="*/ 806 h 804"/>
                <a:gd name="T16" fmla="*/ 162 w 813"/>
                <a:gd name="T17" fmla="*/ 565 h 804"/>
                <a:gd name="T18" fmla="*/ 162 w 813"/>
                <a:gd name="T19" fmla="*/ 565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2 w 759"/>
                <a:gd name="T1" fmla="*/ 66 h 107"/>
                <a:gd name="T2" fmla="*/ 762 w 759"/>
                <a:gd name="T3" fmla="*/ 0 h 107"/>
                <a:gd name="T4" fmla="*/ 498 w 759"/>
                <a:gd name="T5" fmla="*/ 36 h 107"/>
                <a:gd name="T6" fmla="*/ 139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2 w 759"/>
                <a:gd name="T15" fmla="*/ 66 h 107"/>
                <a:gd name="T16" fmla="*/ 46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93 w 3169"/>
                <a:gd name="T1" fmla="*/ 240 h 743"/>
                <a:gd name="T2" fmla="*/ 1741 w 3169"/>
                <a:gd name="T3" fmla="*/ 234 h 743"/>
                <a:gd name="T4" fmla="*/ 2096 w 3169"/>
                <a:gd name="T5" fmla="*/ 252 h 743"/>
                <a:gd name="T6" fmla="*/ 2515 w 3169"/>
                <a:gd name="T7" fmla="*/ 234 h 743"/>
                <a:gd name="T8" fmla="*/ 3182 w 3169"/>
                <a:gd name="T9" fmla="*/ 205 h 743"/>
                <a:gd name="T10" fmla="*/ 3128 w 3169"/>
                <a:gd name="T11" fmla="*/ 187 h 743"/>
                <a:gd name="T12" fmla="*/ 2432 w 3169"/>
                <a:gd name="T13" fmla="*/ 222 h 743"/>
                <a:gd name="T14" fmla="*/ 2011 w 3169"/>
                <a:gd name="T15" fmla="*/ 222 h 743"/>
                <a:gd name="T16" fmla="*/ 1465 w 3169"/>
                <a:gd name="T17" fmla="*/ 187 h 743"/>
                <a:gd name="T18" fmla="*/ 1549 w 3169"/>
                <a:gd name="T19" fmla="*/ 168 h 743"/>
                <a:gd name="T20" fmla="*/ 2047 w 3169"/>
                <a:gd name="T21" fmla="*/ 0 h 743"/>
                <a:gd name="T22" fmla="*/ 1969 w 3169"/>
                <a:gd name="T23" fmla="*/ 24 h 743"/>
                <a:gd name="T24" fmla="*/ 1844 w 3169"/>
                <a:gd name="T25" fmla="*/ 66 h 743"/>
                <a:gd name="T26" fmla="*/ 1609 w 3169"/>
                <a:gd name="T27" fmla="*/ 138 h 743"/>
                <a:gd name="T28" fmla="*/ 1344 w 3169"/>
                <a:gd name="T29" fmla="*/ 199 h 743"/>
                <a:gd name="T30" fmla="*/ 1273 w 3169"/>
                <a:gd name="T31" fmla="*/ 252 h 743"/>
                <a:gd name="T32" fmla="*/ 768 w 3169"/>
                <a:gd name="T33" fmla="*/ 414 h 743"/>
                <a:gd name="T34" fmla="*/ 336 w 3169"/>
                <a:gd name="T35" fmla="*/ 504 h 743"/>
                <a:gd name="T36" fmla="*/ 0 w 3169"/>
                <a:gd name="T37" fmla="*/ 619 h 743"/>
                <a:gd name="T38" fmla="*/ 300 w 3169"/>
                <a:gd name="T39" fmla="*/ 540 h 743"/>
                <a:gd name="T40" fmla="*/ 738 w 3169"/>
                <a:gd name="T41" fmla="*/ 450 h 743"/>
                <a:gd name="T42" fmla="*/ 1183 w 3169"/>
                <a:gd name="T43" fmla="*/ 312 h 743"/>
                <a:gd name="T44" fmla="*/ 985 w 3169"/>
                <a:gd name="T45" fmla="*/ 492 h 743"/>
                <a:gd name="T46" fmla="*/ 871 w 3169"/>
                <a:gd name="T47" fmla="*/ 745 h 743"/>
                <a:gd name="T48" fmla="*/ 865 w 3169"/>
                <a:gd name="T49" fmla="*/ 745 h 743"/>
                <a:gd name="T50" fmla="*/ 937 w 3169"/>
                <a:gd name="T51" fmla="*/ 745 h 743"/>
                <a:gd name="T52" fmla="*/ 1026 w 3169"/>
                <a:gd name="T53" fmla="*/ 498 h 743"/>
                <a:gd name="T54" fmla="*/ 1302 w 3169"/>
                <a:gd name="T55" fmla="*/ 282 h 743"/>
                <a:gd name="T56" fmla="*/ 1537 w 3169"/>
                <a:gd name="T57" fmla="*/ 450 h 743"/>
                <a:gd name="T58" fmla="*/ 1777 w 3169"/>
                <a:gd name="T59" fmla="*/ 679 h 743"/>
                <a:gd name="T60" fmla="*/ 1862 w 3169"/>
                <a:gd name="T61" fmla="*/ 745 h 743"/>
                <a:gd name="T62" fmla="*/ 1927 w 3169"/>
                <a:gd name="T63" fmla="*/ 745 h 743"/>
                <a:gd name="T64" fmla="*/ 1699 w 3169"/>
                <a:gd name="T65" fmla="*/ 528 h 743"/>
                <a:gd name="T66" fmla="*/ 1393 w 3169"/>
                <a:gd name="T67" fmla="*/ 240 h 743"/>
                <a:gd name="T68" fmla="*/ 1393 w 3169"/>
                <a:gd name="T69" fmla="*/ 240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67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67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68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68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50 w 2153"/>
                <a:gd name="T1" fmla="*/ 853 h 1930"/>
                <a:gd name="T2" fmla="*/ 1945 w 2153"/>
                <a:gd name="T3" fmla="*/ 1021 h 1930"/>
                <a:gd name="T4" fmla="*/ 2060 w 2153"/>
                <a:gd name="T5" fmla="*/ 1170 h 1930"/>
                <a:gd name="T6" fmla="*/ 2126 w 2153"/>
                <a:gd name="T7" fmla="*/ 1249 h 1930"/>
                <a:gd name="T8" fmla="*/ 2162 w 2153"/>
                <a:gd name="T9" fmla="*/ 1297 h 1930"/>
                <a:gd name="T10" fmla="*/ 1897 w 2153"/>
                <a:gd name="T11" fmla="*/ 979 h 1930"/>
                <a:gd name="T12" fmla="*/ 1868 w 2153"/>
                <a:gd name="T13" fmla="*/ 931 h 1930"/>
                <a:gd name="T14" fmla="*/ 1789 w 2153"/>
                <a:gd name="T15" fmla="*/ 1243 h 1930"/>
                <a:gd name="T16" fmla="*/ 1777 w 2153"/>
                <a:gd name="T17" fmla="*/ 1489 h 1930"/>
                <a:gd name="T18" fmla="*/ 1826 w 2153"/>
                <a:gd name="T19" fmla="*/ 1910 h 1930"/>
                <a:gd name="T20" fmla="*/ 1795 w 2153"/>
                <a:gd name="T21" fmla="*/ 1934 h 1930"/>
                <a:gd name="T22" fmla="*/ 1753 w 2153"/>
                <a:gd name="T23" fmla="*/ 1537 h 1930"/>
                <a:gd name="T24" fmla="*/ 1735 w 2153"/>
                <a:gd name="T25" fmla="*/ 1291 h 1930"/>
                <a:gd name="T26" fmla="*/ 1771 w 2153"/>
                <a:gd name="T27" fmla="*/ 1087 h 1930"/>
                <a:gd name="T28" fmla="*/ 1777 w 2153"/>
                <a:gd name="T29" fmla="*/ 877 h 1930"/>
                <a:gd name="T30" fmla="*/ 1273 w 2153"/>
                <a:gd name="T31" fmla="*/ 1009 h 1930"/>
                <a:gd name="T32" fmla="*/ 828 w 2153"/>
                <a:gd name="T33" fmla="*/ 1134 h 1930"/>
                <a:gd name="T34" fmla="*/ 324 w 2153"/>
                <a:gd name="T35" fmla="*/ 1315 h 1930"/>
                <a:gd name="T36" fmla="*/ 18 w 2153"/>
                <a:gd name="T37" fmla="*/ 1423 h 1930"/>
                <a:gd name="T38" fmla="*/ 312 w 2153"/>
                <a:gd name="T39" fmla="*/ 1285 h 1930"/>
                <a:gd name="T40" fmla="*/ 685 w 2153"/>
                <a:gd name="T41" fmla="*/ 1146 h 1930"/>
                <a:gd name="T42" fmla="*/ 1026 w 2153"/>
                <a:gd name="T43" fmla="*/ 1039 h 1930"/>
                <a:gd name="T44" fmla="*/ 1417 w 2153"/>
                <a:gd name="T45" fmla="*/ 931 h 1930"/>
                <a:gd name="T46" fmla="*/ 1699 w 2153"/>
                <a:gd name="T47" fmla="*/ 817 h 1930"/>
                <a:gd name="T48" fmla="*/ 1339 w 2153"/>
                <a:gd name="T49" fmla="*/ 624 h 1930"/>
                <a:gd name="T50" fmla="*/ 865 w 2153"/>
                <a:gd name="T51" fmla="*/ 516 h 1930"/>
                <a:gd name="T52" fmla="*/ 228 w 2153"/>
                <a:gd name="T53" fmla="*/ 161 h 1930"/>
                <a:gd name="T54" fmla="*/ 0 w 2153"/>
                <a:gd name="T55" fmla="*/ 83 h 1930"/>
                <a:gd name="T56" fmla="*/ 330 w 2153"/>
                <a:gd name="T57" fmla="*/ 179 h 1930"/>
                <a:gd name="T58" fmla="*/ 715 w 2153"/>
                <a:gd name="T59" fmla="*/ 384 h 1930"/>
                <a:gd name="T60" fmla="*/ 937 w 2153"/>
                <a:gd name="T61" fmla="*/ 492 h 1930"/>
                <a:gd name="T62" fmla="*/ 1357 w 2153"/>
                <a:gd name="T63" fmla="*/ 594 h 1930"/>
                <a:gd name="T64" fmla="*/ 1657 w 2153"/>
                <a:gd name="T65" fmla="*/ 745 h 1930"/>
                <a:gd name="T66" fmla="*/ 1429 w 2153"/>
                <a:gd name="T67" fmla="*/ 462 h 1930"/>
                <a:gd name="T68" fmla="*/ 1291 w 2153"/>
                <a:gd name="T69" fmla="*/ 191 h 1930"/>
                <a:gd name="T70" fmla="*/ 1159 w 2153"/>
                <a:gd name="T71" fmla="*/ 0 h 1930"/>
                <a:gd name="T72" fmla="*/ 1345 w 2153"/>
                <a:gd name="T73" fmla="*/ 215 h 1930"/>
                <a:gd name="T74" fmla="*/ 1495 w 2153"/>
                <a:gd name="T75" fmla="*/ 486 h 1930"/>
                <a:gd name="T76" fmla="*/ 1753 w 2153"/>
                <a:gd name="T77" fmla="*/ 805 h 1930"/>
                <a:gd name="T78" fmla="*/ 1850 w 2153"/>
                <a:gd name="T79" fmla="*/ 853 h 1930"/>
                <a:gd name="T80" fmla="*/ 1850 w 2153"/>
                <a:gd name="T81" fmla="*/ 85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368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68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368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8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8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F879CF8-63F1-4707-8BB9-1B52BF03C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SONG_001.WAV" TargetMode="Externa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13" descr="B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762000"/>
            <a:ext cx="51054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200400" y="3200400"/>
            <a:ext cx="3886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FF00"/>
                </a:solidFill>
              </a:rPr>
              <a:t>TẬP ĐỌC  </a:t>
            </a: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3200400" y="4343400"/>
            <a:ext cx="2971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chemeClr val="tx2"/>
                </a:solidFill>
              </a:rPr>
              <a:t>    Lớp 4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3" grpId="0"/>
      <p:bldP spid="718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3333CC"/>
                </a:solidFill>
              </a:rPr>
              <a:t>Thứ sáu ngày 31 tháng 10 năm 2008.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429000" y="9906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/>
              <a:t>Tập đọc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90800" y="16002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CÓ CHÍ THÌ NÊN 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181600" y="19812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solidFill>
                  <a:schemeClr val="tx2"/>
                </a:solidFill>
              </a:rPr>
              <a:t>(Tục ngữ)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838200" y="26670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Tìm hiểu bài</a:t>
            </a:r>
            <a:endParaRPr lang="en-US" sz="2400" b="1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762000" y="3352800"/>
            <a:ext cx="7924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Câu 1: </a:t>
            </a:r>
            <a:r>
              <a:rPr lang="en-US" sz="2400">
                <a:solidFill>
                  <a:srgbClr val="FFFF00"/>
                </a:solidFill>
              </a:rPr>
              <a:t>D</a:t>
            </a:r>
            <a:r>
              <a:rPr lang="en-US" sz="2000">
                <a:solidFill>
                  <a:srgbClr val="FFFF00"/>
                </a:solidFill>
              </a:rPr>
              <a:t>ựa vào nội dung các tục ngữ trên, hãy xếp chúng vào ba nh</a:t>
            </a:r>
            <a:r>
              <a:rPr lang="en-US">
                <a:solidFill>
                  <a:srgbClr val="FFFF00"/>
                </a:solidFill>
              </a:rPr>
              <a:t>ó</a:t>
            </a:r>
            <a:r>
              <a:rPr lang="en-US" sz="2000">
                <a:solidFill>
                  <a:srgbClr val="FFFF00"/>
                </a:solidFill>
              </a:rPr>
              <a:t>m sau:</a:t>
            </a:r>
          </a:p>
        </p:txBody>
      </p:sp>
      <p:graphicFrame>
        <p:nvGraphicFramePr>
          <p:cNvPr id="22587" name="Group 59"/>
          <p:cNvGraphicFramePr>
            <a:graphicFrameLocks noGrp="1"/>
          </p:cNvGraphicFramePr>
          <p:nvPr>
            <p:ph/>
          </p:nvPr>
        </p:nvGraphicFramePr>
        <p:xfrm>
          <a:off x="457200" y="4114800"/>
          <a:ext cx="8229600" cy="22098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89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0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0" name="Text Box 60"/>
          <p:cNvSpPr txBox="1">
            <a:spLocks noChangeArrowheads="1"/>
          </p:cNvSpPr>
          <p:nvPr/>
        </p:nvSpPr>
        <p:spPr bwMode="auto">
          <a:xfrm>
            <a:off x="838200" y="43434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533400" y="4114800"/>
            <a:ext cx="2438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Khẳng định rằng có ý chí thì nhất định sẽ thành công</a:t>
            </a:r>
            <a:endParaRPr lang="en-US" sz="200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3505200" y="4191000"/>
            <a:ext cx="20574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Khuyên người ta giữ vững mục tiêu đã chọn.</a:t>
            </a:r>
            <a:endParaRPr lang="en-US" sz="200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6019800" y="4191000"/>
            <a:ext cx="2590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Khuyên người ta không nản lòng khi gặp khó khăn.</a:t>
            </a:r>
            <a:endParaRPr lang="en-US" sz="2000">
              <a:solidFill>
                <a:srgbClr val="FFFF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25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89" grpId="0"/>
      <p:bldP spid="22590" grpId="0"/>
      <p:bldP spid="225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74" name="Group 50"/>
          <p:cNvGraphicFramePr>
            <a:graphicFrameLocks noGrp="1"/>
          </p:cNvGraphicFramePr>
          <p:nvPr>
            <p:ph/>
          </p:nvPr>
        </p:nvGraphicFramePr>
        <p:xfrm>
          <a:off x="152400" y="228600"/>
          <a:ext cx="8839200" cy="5883275"/>
        </p:xfrm>
        <a:graphic>
          <a:graphicData uri="http://schemas.openxmlformats.org/drawingml/2006/table">
            <a:tbl>
              <a:tblPr/>
              <a:tblGrid>
                <a:gridCol w="3048000"/>
                <a:gridCol w="2895600"/>
                <a:gridCol w="2895600"/>
              </a:tblGrid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59" name="Text Box 35"/>
          <p:cNvSpPr txBox="1">
            <a:spLocks noChangeArrowheads="1"/>
          </p:cNvSpPr>
          <p:nvPr/>
        </p:nvSpPr>
        <p:spPr bwMode="auto">
          <a:xfrm>
            <a:off x="228600" y="1447800"/>
            <a:ext cx="2895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Có công mài sắt,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/>
              <a:t>      có ngày nên kim</a:t>
            </a:r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228600" y="2897188"/>
            <a:ext cx="2895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4. Người có chí thì nên</a:t>
            </a:r>
          </a:p>
          <a:p>
            <a:pPr>
              <a:spcBef>
                <a:spcPct val="50000"/>
              </a:spcBef>
            </a:pPr>
            <a:r>
              <a:rPr lang="en-US" sz="2400"/>
              <a:t>Nhà có nền thì vững.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3200400" y="1160463"/>
            <a:ext cx="2895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2. Ai ơi đã quyết thì hành</a:t>
            </a:r>
          </a:p>
          <a:p>
            <a:pPr>
              <a:spcBef>
                <a:spcPct val="50000"/>
              </a:spcBef>
            </a:pPr>
            <a:r>
              <a:rPr lang="en-US" sz="2400"/>
              <a:t>Đã đan thì lận tròn vành mới thôi!.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3200400" y="2879725"/>
            <a:ext cx="2667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5. Hãy lo bền chí câu cua</a:t>
            </a:r>
          </a:p>
          <a:p>
            <a:pPr>
              <a:spcBef>
                <a:spcPct val="50000"/>
              </a:spcBef>
            </a:pPr>
            <a:r>
              <a:rPr lang="en-US" sz="2400"/>
              <a:t>Dù ai câu chạch, câu rùa mặc ai!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6248400" y="1371600"/>
            <a:ext cx="2514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3. Thua keo này, bày keo khác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6096000" y="2895600"/>
            <a:ext cx="289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6. Chớ thấy sóng cả mà rã tay chèo.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6172200" y="5013325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7. Thất bại là mẹ thành công.</a:t>
            </a:r>
          </a:p>
        </p:txBody>
      </p:sp>
      <p:sp>
        <p:nvSpPr>
          <p:cNvPr id="26666" name="Text Box 42"/>
          <p:cNvSpPr txBox="1">
            <a:spLocks noChangeArrowheads="1"/>
          </p:cNvSpPr>
          <p:nvPr/>
        </p:nvSpPr>
        <p:spPr bwMode="auto">
          <a:xfrm>
            <a:off x="6172200" y="152400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Khuyên người ta không nản lòng khi gặp khó khăn.</a:t>
            </a:r>
            <a:endParaRPr lang="en-US" sz="200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276600" y="200025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Khuyên người ta giữ vững mục tiêu đã chọn.</a:t>
            </a:r>
            <a:endParaRPr lang="en-US" sz="200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152400" y="166688"/>
            <a:ext cx="297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Khẳng định rằng có ý chí thì nhất định sẽ thành công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9" grpId="0"/>
      <p:bldP spid="26660" grpId="0"/>
      <p:bldP spid="26661" grpId="0"/>
      <p:bldP spid="26662" grpId="0"/>
      <p:bldP spid="26663" grpId="0"/>
      <p:bldP spid="26664" grpId="0"/>
      <p:bldP spid="266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84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Câu </a:t>
            </a:r>
            <a:r>
              <a:rPr lang="en-US" sz="2800">
                <a:solidFill>
                  <a:srgbClr val="FFFF00"/>
                </a:solidFill>
              </a:rPr>
              <a:t>2:C</a:t>
            </a:r>
            <a:r>
              <a:rPr lang="en-US" sz="2000">
                <a:solidFill>
                  <a:srgbClr val="FFFF00"/>
                </a:solidFill>
              </a:rPr>
              <a:t>ách diễn đạt của tục ngữ có đặc điểm gì khiến người đọc dễ nhớ, dễ hiểu? </a:t>
            </a:r>
            <a:r>
              <a:rPr lang="en-US" sz="2400">
                <a:solidFill>
                  <a:srgbClr val="FFFF00"/>
                </a:solidFill>
              </a:rPr>
              <a:t>Ch</a:t>
            </a:r>
            <a:r>
              <a:rPr lang="en-US" sz="2000">
                <a:solidFill>
                  <a:srgbClr val="FFFF00"/>
                </a:solidFill>
              </a:rPr>
              <a:t>ọn ý em cho là đúng nhất để trả lời:</a:t>
            </a:r>
          </a:p>
        </p:txBody>
      </p:sp>
      <p:sp>
        <p:nvSpPr>
          <p:cNvPr id="52229" name="Text 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14478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a</a:t>
            </a:r>
            <a:r>
              <a:rPr lang="en-US" sz="2000">
                <a:solidFill>
                  <a:srgbClr val="008000"/>
                </a:solidFill>
              </a:rPr>
              <a:t>.</a:t>
            </a:r>
            <a:r>
              <a:rPr lang="en-US" sz="2000"/>
              <a:t> Ngắn gọn, có vần điệu</a:t>
            </a:r>
            <a:r>
              <a:rPr lang="en-US"/>
              <a:t>.</a:t>
            </a:r>
          </a:p>
        </p:txBody>
      </p:sp>
      <p:sp>
        <p:nvSpPr>
          <p:cNvPr id="52230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2362200"/>
            <a:ext cx="464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b</a:t>
            </a:r>
            <a:r>
              <a:rPr lang="en-US" sz="2000"/>
              <a:t>. Có hình ảnh so sánh.</a:t>
            </a:r>
          </a:p>
        </p:txBody>
      </p:sp>
      <p:sp>
        <p:nvSpPr>
          <p:cNvPr id="52231" name="Text 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62000" y="3352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c.</a:t>
            </a:r>
            <a:r>
              <a:rPr lang="en-US" sz="2000"/>
              <a:t> Ngắn gọn, có vần điệu, hình ảnh.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29" grpId="0"/>
      <p:bldP spid="52230" grpId="0"/>
      <p:bldP spid="522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362200" y="3062288"/>
            <a:ext cx="5486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Em đã chọn chưa chính xác.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609600" y="2133600"/>
            <a:ext cx="1219200" cy="1905000"/>
          </a:xfrm>
          <a:prstGeom prst="smileyFace">
            <a:avLst>
              <a:gd name="adj" fmla="val -4653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90800" y="2909888"/>
            <a:ext cx="5562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</a:rPr>
              <a:t>Em chọn đúng rồi! Giỏi lắm!</a:t>
            </a:r>
          </a:p>
        </p:txBody>
      </p:sp>
      <p:sp>
        <p:nvSpPr>
          <p:cNvPr id="54277" name="AutoShape 5"/>
          <p:cNvSpPr>
            <a:spLocks noChangeArrowheads="1"/>
          </p:cNvSpPr>
          <p:nvPr/>
        </p:nvSpPr>
        <p:spPr bwMode="auto">
          <a:xfrm>
            <a:off x="457200" y="2514600"/>
            <a:ext cx="1752600" cy="1600200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3333CC"/>
              </a:gs>
              <a:gs pos="100000">
                <a:srgbClr val="FF3399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62000" y="457200"/>
            <a:ext cx="4191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+ Ng</a:t>
            </a:r>
            <a:r>
              <a:rPr lang="en-US" sz="2000">
                <a:solidFill>
                  <a:srgbClr val="FFFF00"/>
                </a:solidFill>
              </a:rPr>
              <a:t>ắn gọn, ít chữ ( chỉ bằng 1 câu)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0" y="1066800"/>
            <a:ext cx="4114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</a:rPr>
              <a:t>+ Có vần, nhịp cân đối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209800" y="1828800"/>
            <a:ext cx="5105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 Ai ơi đã quyết thì </a:t>
            </a:r>
            <a:r>
              <a:rPr lang="en-US" sz="2000">
                <a:solidFill>
                  <a:srgbClr val="0000CC"/>
                </a:solidFill>
              </a:rPr>
              <a:t>hành </a:t>
            </a:r>
            <a:r>
              <a:rPr lang="en-US" sz="2000"/>
              <a:t>/</a:t>
            </a:r>
          </a:p>
          <a:p>
            <a:pPr>
              <a:spcBef>
                <a:spcPct val="50000"/>
              </a:spcBef>
            </a:pPr>
            <a:r>
              <a:rPr lang="en-US" sz="2000"/>
              <a:t>Đã đan thì lận tròn </a:t>
            </a:r>
            <a:r>
              <a:rPr lang="en-US" sz="2000">
                <a:solidFill>
                  <a:srgbClr val="0000CC"/>
                </a:solidFill>
              </a:rPr>
              <a:t>vành </a:t>
            </a:r>
            <a:r>
              <a:rPr lang="en-US" sz="2000"/>
              <a:t>mới thôi!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667000" y="2971800"/>
            <a:ext cx="350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Thua keo </a:t>
            </a:r>
            <a:r>
              <a:rPr lang="en-US" sz="2000">
                <a:solidFill>
                  <a:srgbClr val="0000CC"/>
                </a:solidFill>
              </a:rPr>
              <a:t>này</a:t>
            </a:r>
            <a:r>
              <a:rPr lang="en-US" sz="2000"/>
              <a:t>,/ </a:t>
            </a:r>
            <a:r>
              <a:rPr lang="en-US" sz="2000">
                <a:solidFill>
                  <a:srgbClr val="0000CC"/>
                </a:solidFill>
              </a:rPr>
              <a:t>bày</a:t>
            </a:r>
            <a:r>
              <a:rPr lang="en-US" sz="2000"/>
              <a:t> keo khác.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667000" y="3886200"/>
            <a:ext cx="327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Người có chí thì </a:t>
            </a:r>
            <a:r>
              <a:rPr lang="en-US" sz="2000">
                <a:solidFill>
                  <a:srgbClr val="0000CC"/>
                </a:solidFill>
              </a:rPr>
              <a:t>nên</a:t>
            </a:r>
            <a:r>
              <a:rPr lang="en-US" sz="2000"/>
              <a:t>/</a:t>
            </a:r>
          </a:p>
          <a:p>
            <a:pPr>
              <a:spcBef>
                <a:spcPct val="50000"/>
              </a:spcBef>
            </a:pPr>
            <a:r>
              <a:rPr lang="en-US" sz="2000"/>
              <a:t>Nhà có </a:t>
            </a:r>
            <a:r>
              <a:rPr lang="en-US" sz="2000">
                <a:solidFill>
                  <a:srgbClr val="0000CC"/>
                </a:solidFill>
              </a:rPr>
              <a:t>nền</a:t>
            </a:r>
            <a:r>
              <a:rPr lang="en-US" sz="2000"/>
              <a:t> thì vững.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981200" y="5257800"/>
            <a:ext cx="5181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      Hãy lo bền chí câu </a:t>
            </a:r>
            <a:r>
              <a:rPr lang="en-US" sz="2000">
                <a:solidFill>
                  <a:srgbClr val="0000CC"/>
                </a:solidFill>
              </a:rPr>
              <a:t>cua</a:t>
            </a:r>
            <a:r>
              <a:rPr lang="en-US" sz="2000"/>
              <a:t>/</a:t>
            </a:r>
          </a:p>
          <a:p>
            <a:pPr>
              <a:spcBef>
                <a:spcPct val="50000"/>
              </a:spcBef>
            </a:pPr>
            <a:r>
              <a:rPr lang="en-US" sz="2000"/>
              <a:t>    Dù ai câu chạch, câu </a:t>
            </a:r>
            <a:r>
              <a:rPr lang="en-US" sz="2000">
                <a:solidFill>
                  <a:srgbClr val="0000CC"/>
                </a:solidFill>
              </a:rPr>
              <a:t>rùa </a:t>
            </a:r>
            <a:r>
              <a:rPr lang="en-US" sz="2000"/>
              <a:t>mặc ai!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61446" grpId="0"/>
      <p:bldP spid="61447" grpId="0"/>
      <p:bldP spid="61448" grpId="0"/>
      <p:bldP spid="614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Co chi thi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Có hình ảnh: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79876" name="Picture 4" descr="Nghe dan lat may t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76200"/>
            <a:ext cx="9296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83972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77813"/>
            <a:ext cx="8305800" cy="6199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762000" y="533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Thứ sáu ngày 31 tháng 10 năm 2008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657600" y="8382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/>
              <a:t>Tập đọc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38200" y="25908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rgbClr val="FFFF00"/>
                </a:solidFill>
              </a:rPr>
              <a:t>KIỂM TRA BÀI CŨ: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Arial"/>
            </a:endParaRPr>
          </a:p>
        </p:txBody>
      </p:sp>
      <p:pic>
        <p:nvPicPr>
          <p:cNvPr id="829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2759075"/>
            <a:ext cx="8153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Câu 3:  Theo em, học sinh phải rèn luyện ý chí gì? Lấy ví dụ về những biểu hiện của một học sinh không có ý chí.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458200" cy="593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9" descr="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752600"/>
            <a:ext cx="678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auto">
          <a:xfrm>
            <a:off x="685800" y="2286000"/>
            <a:ext cx="76200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Học thuộc lòng  câu tục ngữ em thích!</a:t>
            </a:r>
          </a:p>
        </p:txBody>
      </p:sp>
      <p:pic>
        <p:nvPicPr>
          <p:cNvPr id="25603" name="Picture 3" descr="bird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17002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anim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1148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685800" y="3032125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*  Em hãy tìm các câu tục ngữ, thành ngữ khác thuộc chủ điểm </a:t>
            </a:r>
            <a:r>
              <a:rPr lang="en-US" sz="2400">
                <a:solidFill>
                  <a:srgbClr val="008000"/>
                </a:solidFill>
              </a:rPr>
              <a:t>Có chí thì nên</a:t>
            </a:r>
            <a:r>
              <a:rPr lang="en-US" sz="2400">
                <a:solidFill>
                  <a:srgbClr val="FFFF00"/>
                </a:solidFill>
              </a:rPr>
              <a:t> mà em biết.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WordArt 4" descr="Paper bag"/>
          <p:cNvSpPr>
            <a:spLocks noChangeArrowheads="1" noChangeShapeType="1" noTextEdit="1"/>
          </p:cNvSpPr>
          <p:nvPr/>
        </p:nvSpPr>
        <p:spPr bwMode="auto">
          <a:xfrm>
            <a:off x="762000" y="1219200"/>
            <a:ext cx="7848600" cy="419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25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Trò chơi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0" name="WordArt 8"/>
          <p:cNvSpPr>
            <a:spLocks noChangeArrowheads="1" noChangeShapeType="1" noTextEdit="1"/>
          </p:cNvSpPr>
          <p:nvPr/>
        </p:nvSpPr>
        <p:spPr bwMode="auto">
          <a:xfrm>
            <a:off x="609600" y="914400"/>
            <a:ext cx="81534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Hôp thư lưu động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219200" y="1219200"/>
            <a:ext cx="1981200" cy="1828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Hộp thư số 1</a:t>
            </a:r>
          </a:p>
        </p:txBody>
      </p:sp>
      <p:sp>
        <p:nvSpPr>
          <p:cNvPr id="3994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91200" y="4495800"/>
            <a:ext cx="1981200" cy="1828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Hộp thư số 4</a:t>
            </a:r>
          </a:p>
        </p:txBody>
      </p:sp>
      <p:sp>
        <p:nvSpPr>
          <p:cNvPr id="39942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43000" y="4419600"/>
            <a:ext cx="1981200" cy="1828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Hộp thư số 2</a:t>
            </a:r>
          </a:p>
        </p:txBody>
      </p:sp>
      <p:sp>
        <p:nvSpPr>
          <p:cNvPr id="39943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791200" y="914400"/>
            <a:ext cx="1981200" cy="18288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0066FF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Hộp thư số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  <p:bldP spid="39942" grpId="0" animBg="1"/>
      <p:bldP spid="399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667000" y="1371600"/>
            <a:ext cx="3581400" cy="29718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rgbClr val="99FF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66"/>
                </a:solidFill>
              </a:rPr>
              <a:t>Lá thư số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52800" y="2286000"/>
            <a:ext cx="1295400" cy="1371600"/>
          </a:xfrm>
          <a:prstGeom prst="flowChartInputOutput">
            <a:avLst/>
          </a:prstGeom>
          <a:gradFill rotWithShape="1">
            <a:gsLst>
              <a:gs pos="0">
                <a:srgbClr val="0066FF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14400" y="9906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Hãy chọn và đọc một đoạn trong bài </a:t>
            </a:r>
            <a:r>
              <a:rPr lang="en-US" sz="2400">
                <a:solidFill>
                  <a:srgbClr val="FFFF00"/>
                </a:solidFill>
              </a:rPr>
              <a:t>Ông Trạng thả diều.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676400" y="259080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2" name="plant">
            <a:hlinkClick r:id="rId2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2895600" y="1619250"/>
            <a:ext cx="2819400" cy="2114550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809750 w 21600"/>
              <a:gd name="T7" fmla="*/ 904875 h 21600"/>
              <a:gd name="T8" fmla="*/ 1809750 w 21600"/>
              <a:gd name="T9" fmla="*/ 1809750 h 21600"/>
              <a:gd name="T10" fmla="*/ 904875 w 21600"/>
              <a:gd name="T11" fmla="*/ 1809750 h 21600"/>
              <a:gd name="T12" fmla="*/ 0 w 21600"/>
              <a:gd name="T13" fmla="*/ 1809750 h 21600"/>
              <a:gd name="T14" fmla="*/ 0 w 21600"/>
              <a:gd name="T15" fmla="*/ 9048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295400" y="4114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4" name="plant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6019800" y="2438400"/>
            <a:ext cx="2819400" cy="2057400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809750 w 21600"/>
              <a:gd name="T7" fmla="*/ 904875 h 21600"/>
              <a:gd name="T8" fmla="*/ 1809750 w 21600"/>
              <a:gd name="T9" fmla="*/ 1809750 h 21600"/>
              <a:gd name="T10" fmla="*/ 904875 w 21600"/>
              <a:gd name="T11" fmla="*/ 1809750 h 21600"/>
              <a:gd name="T12" fmla="*/ 0 w 21600"/>
              <a:gd name="T13" fmla="*/ 1809750 h 21600"/>
              <a:gd name="T14" fmla="*/ 0 w 21600"/>
              <a:gd name="T15" fmla="*/ 9048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Đoạn 4</a:t>
            </a:r>
          </a:p>
        </p:txBody>
      </p:sp>
      <p:sp>
        <p:nvSpPr>
          <p:cNvPr id="9225" name="plant">
            <a:hlinkClick r:id="rId4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3810000" y="4343400"/>
            <a:ext cx="2667000" cy="1905000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809750 w 21600"/>
              <a:gd name="T7" fmla="*/ 904875 h 21600"/>
              <a:gd name="T8" fmla="*/ 1809750 w 21600"/>
              <a:gd name="T9" fmla="*/ 1809750 h 21600"/>
              <a:gd name="T10" fmla="*/ 904875 w 21600"/>
              <a:gd name="T11" fmla="*/ 1809750 h 21600"/>
              <a:gd name="T12" fmla="*/ 0 w 21600"/>
              <a:gd name="T13" fmla="*/ 1809750 h 21600"/>
              <a:gd name="T14" fmla="*/ 0 w 21600"/>
              <a:gd name="T15" fmla="*/ 9048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9226" name="plant">
            <a:hlinkClick r:id="rId5" action="ppaction://hlinksldjump"/>
          </p:cNvPr>
          <p:cNvSpPr>
            <a:spLocks noEditPoints="1" noChangeArrowheads="1"/>
          </p:cNvSpPr>
          <p:nvPr/>
        </p:nvSpPr>
        <p:spPr bwMode="auto">
          <a:xfrm>
            <a:off x="533400" y="3352800"/>
            <a:ext cx="2743200" cy="1981200"/>
          </a:xfrm>
          <a:custGeom>
            <a:avLst/>
            <a:gdLst>
              <a:gd name="T0" fmla="*/ 0 w 21600"/>
              <a:gd name="T1" fmla="*/ 0 h 21600"/>
              <a:gd name="T2" fmla="*/ 904875 w 21600"/>
              <a:gd name="T3" fmla="*/ 0 h 21600"/>
              <a:gd name="T4" fmla="*/ 1809750 w 21600"/>
              <a:gd name="T5" fmla="*/ 0 h 21600"/>
              <a:gd name="T6" fmla="*/ 1809750 w 21600"/>
              <a:gd name="T7" fmla="*/ 904875 h 21600"/>
              <a:gd name="T8" fmla="*/ 1809750 w 21600"/>
              <a:gd name="T9" fmla="*/ 1809750 h 21600"/>
              <a:gd name="T10" fmla="*/ 904875 w 21600"/>
              <a:gd name="T11" fmla="*/ 1809750 h 21600"/>
              <a:gd name="T12" fmla="*/ 0 w 21600"/>
              <a:gd name="T13" fmla="*/ 1809750 h 21600"/>
              <a:gd name="T14" fmla="*/ 0 w 21600"/>
              <a:gd name="T15" fmla="*/ 90487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b="1" dirty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 animBg="1"/>
      <p:bldP spid="9224" grpId="0" animBg="1"/>
      <p:bldP spid="9225" grpId="0" animBg="1"/>
      <p:bldP spid="92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33400" y="609600"/>
            <a:ext cx="3886200" cy="26670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rgbClr val="99FF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66"/>
                </a:solidFill>
              </a:rPr>
              <a:t>Lá thư số 1</a:t>
            </a:r>
          </a:p>
        </p:txBody>
      </p:sp>
      <p:sp>
        <p:nvSpPr>
          <p:cNvPr id="4199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19600" y="3124200"/>
            <a:ext cx="3886200" cy="2438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rgbClr val="99FF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66"/>
                </a:solidFill>
              </a:rPr>
              <a:t>Lá thư số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1676400" y="1371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349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00400" y="2209800"/>
            <a:ext cx="1447800" cy="1676400"/>
          </a:xfrm>
          <a:prstGeom prst="flowChartInputOutput">
            <a:avLst/>
          </a:prstGeom>
          <a:gradFill rotWithShape="1">
            <a:gsLst>
              <a:gs pos="0">
                <a:srgbClr val="0080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66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2209800"/>
            <a:ext cx="1447800" cy="1676400"/>
          </a:xfrm>
          <a:prstGeom prst="flowChartInputOutput">
            <a:avLst/>
          </a:prstGeom>
          <a:gradFill rotWithShape="1">
            <a:gsLst>
              <a:gs pos="0">
                <a:srgbClr val="0000CC"/>
              </a:gs>
              <a:gs pos="100000">
                <a:srgbClr val="99FF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66"/>
                </a:solidFill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86000" y="1905000"/>
            <a:ext cx="4343400" cy="35052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rgbClr val="99FF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 </a:t>
            </a:r>
            <a:r>
              <a:rPr lang="en-US" sz="2800">
                <a:solidFill>
                  <a:srgbClr val="000066"/>
                </a:solidFill>
              </a:rPr>
              <a:t>Lá thư số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33800" y="2362200"/>
            <a:ext cx="1524000" cy="1676400"/>
          </a:xfrm>
          <a:prstGeom prst="flowChartInputOutput">
            <a:avLst/>
          </a:prstGeom>
          <a:gradFill rotWithShape="1">
            <a:gsLst>
              <a:gs pos="0">
                <a:srgbClr val="00FFFF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66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05000" y="533400"/>
            <a:ext cx="3276600" cy="23622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rgbClr val="99FF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66"/>
                </a:solidFill>
              </a:rPr>
              <a:t>Lá thư số 1</a:t>
            </a:r>
          </a:p>
        </p:txBody>
      </p:sp>
      <p:sp>
        <p:nvSpPr>
          <p:cNvPr id="44040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43000" y="3581400"/>
            <a:ext cx="3352800" cy="23622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rgbClr val="99FF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66"/>
                </a:solidFill>
              </a:rPr>
              <a:t>Lá thư số 3</a:t>
            </a:r>
          </a:p>
        </p:txBody>
      </p:sp>
      <p:sp>
        <p:nvSpPr>
          <p:cNvPr id="44041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10200" y="2971800"/>
            <a:ext cx="3352800" cy="25146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1"/>
              </a:gs>
              <a:gs pos="100000">
                <a:srgbClr val="99FF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000066"/>
                </a:solidFill>
              </a:rPr>
              <a:t>Lá thư số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  <p:bldP spid="44040" grpId="0" animBg="1"/>
      <p:bldP spid="440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581400" y="1905000"/>
            <a:ext cx="1828800" cy="1828800"/>
          </a:xfrm>
          <a:prstGeom prst="flowChartInputOutput">
            <a:avLst/>
          </a:prstGeom>
          <a:gradFill rotWithShape="1">
            <a:gsLst>
              <a:gs pos="0">
                <a:srgbClr val="FFCC99"/>
              </a:gs>
              <a:gs pos="100000">
                <a:srgbClr val="00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66"/>
                </a:solidFill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76400" y="1371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44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00400" y="2209800"/>
            <a:ext cx="1447800" cy="1676400"/>
          </a:xfrm>
          <a:prstGeom prst="flowChartInputOutput">
            <a:avLst/>
          </a:prstGeom>
          <a:gradFill rotWithShape="1">
            <a:gsLst>
              <a:gs pos="0">
                <a:srgbClr val="008000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66"/>
                </a:solidFill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733800" y="2362200"/>
            <a:ext cx="1524000" cy="1676400"/>
          </a:xfrm>
          <a:prstGeom prst="flowChartInputOutput">
            <a:avLst/>
          </a:prstGeom>
          <a:gradFill rotWithShape="1">
            <a:gsLst>
              <a:gs pos="0">
                <a:srgbClr val="00FFFF"/>
              </a:gs>
              <a:gs pos="100000">
                <a:srgbClr val="FF33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000066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1371600" y="4572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cs typeface="Times New Roman" pitchFamily="18" charset="0"/>
              </a:rPr>
              <a:t>Thứ sáu ngày 31 tháng 10 năm 2008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419475" y="914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cs typeface="Times New Roman" pitchFamily="18" charset="0"/>
              </a:rPr>
              <a:t>Tập đọc:</a:t>
            </a: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2362200" y="1447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sz="2400" b="1">
                <a:solidFill>
                  <a:srgbClr val="FFFF00"/>
                </a:solidFill>
              </a:rPr>
              <a:t>Ó CHÍ THÌ NÊN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334000" y="18288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i="1">
                <a:solidFill>
                  <a:schemeClr val="tx2"/>
                </a:solidFill>
                <a:cs typeface="Times New Roman" pitchFamily="18" charset="0"/>
              </a:rPr>
              <a:t>(T</a:t>
            </a:r>
            <a:r>
              <a:rPr lang="en-US" b="1" i="1">
                <a:solidFill>
                  <a:schemeClr val="tx2"/>
                </a:solidFill>
              </a:rPr>
              <a:t>ục ngữ</a:t>
            </a:r>
            <a:r>
              <a:rPr lang="en-US" sz="2400" b="1">
                <a:solidFill>
                  <a:schemeClr val="tx2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28600" y="2238375"/>
            <a:ext cx="8686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u="sng">
                <a:cs typeface="Times New Roman" pitchFamily="18" charset="0"/>
              </a:rPr>
              <a:t>Nội dung:</a:t>
            </a:r>
            <a:r>
              <a:rPr lang="en-US" sz="2400" b="1" u="sng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cs typeface="Times New Roman" pitchFamily="18" charset="0"/>
              </a:rPr>
              <a:t>C</a:t>
            </a:r>
            <a:r>
              <a:rPr lang="en-US" sz="2000" b="1">
                <a:solidFill>
                  <a:srgbClr val="FFFF00"/>
                </a:solidFill>
              </a:rPr>
              <a:t>ác câu tục ngữ  khuyên chúng ta giữ vững mục tiêu đã chọn, không nản lòng khi gặp khó khăn và khẳng định : có ý chí thì nhất định sẽ thành công.</a:t>
            </a:r>
            <a:r>
              <a:rPr lang="en-US" sz="2800" b="1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46089" name="SONG_00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3048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1" descr="anim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4958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89" fill="hold"/>
                                        <p:tgtEl>
                                          <p:spTgt spid="460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9"/>
                </p:tgtEl>
              </p:cMediaNode>
            </p:audio>
          </p:childTnLst>
        </p:cTn>
      </p:par>
    </p:tnLst>
    <p:bldLst>
      <p:bldP spid="460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219200" y="2378075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Em hãy đọc đoạn 1 và cho biết: </a:t>
            </a:r>
            <a:r>
              <a:rPr lang="en-US" sz="2400">
                <a:solidFill>
                  <a:srgbClr val="FFFF00"/>
                </a:solidFill>
              </a:rPr>
              <a:t>Nguyễn Hiền sống ở đời vua nào? Hoàn cảnh gia đình cậu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5370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166" r="8333"/>
          <a:stretch>
            <a:fillRect/>
          </a:stretch>
        </p:blipFill>
        <p:spPr bwMode="auto">
          <a:xfrm>
            <a:off x="-590550" y="-628650"/>
            <a:ext cx="10591800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sonicrun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895600"/>
            <a:ext cx="33718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anim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5052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bird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886200"/>
            <a:ext cx="17002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301625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Em hãy đọc đoạn 2 và </a:t>
            </a:r>
            <a:r>
              <a:rPr lang="en-US" sz="2400">
                <a:solidFill>
                  <a:srgbClr val="FFFF00"/>
                </a:solidFill>
              </a:rPr>
              <a:t>Tìm những chi tiết nói lên tư chất thông minh của Nguyễn Hiền.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219200" y="30480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Em hãy đọc đoạn 3 và cho biết : </a:t>
            </a:r>
            <a:r>
              <a:rPr lang="en-US" sz="2400">
                <a:solidFill>
                  <a:srgbClr val="FFFF00"/>
                </a:solidFill>
              </a:rPr>
              <a:t>Nội dung đoạn 3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14400" y="2835275"/>
            <a:ext cx="708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Em hãy đọc đoạn 4 và cho biết: </a:t>
            </a:r>
            <a:r>
              <a:rPr lang="en-US" sz="2400">
                <a:solidFill>
                  <a:srgbClr val="FFFF00"/>
                </a:solidFill>
              </a:rPr>
              <a:t>Đoạn cuối bài cho em biết điều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209800" y="1524000"/>
            <a:ext cx="251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219200" y="3048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66FF"/>
                </a:solidFill>
              </a:rPr>
              <a:t>Thứ sáu ngày 31 tháng 10 năm 2008.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657600" y="8382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/>
              <a:t>Tập đọc</a:t>
            </a:r>
          </a:p>
        </p:txBody>
      </p:sp>
      <p:pic>
        <p:nvPicPr>
          <p:cNvPr id="15368" name="Picture 8" descr="Co chi thi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33400" y="152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</a:rPr>
              <a:t>Thứ sáu ngày 31 tháng 10 năm 2008.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124200" y="7302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u="sng"/>
              <a:t>Tập đọc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541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CÓ CHÍ THÌ NÊN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295400" y="240665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Luyện đọc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886200" y="2895600"/>
            <a:ext cx="10668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267200" y="28956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181600" y="2438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/>
              <a:t>Tìm hiểu bài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28600" y="3048000"/>
            <a:ext cx="3886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  Ai ơi đã </a:t>
            </a:r>
            <a:r>
              <a:rPr lang="en-US" sz="2000" b="1">
                <a:solidFill>
                  <a:srgbClr val="3333CC"/>
                </a:solidFill>
              </a:rPr>
              <a:t>quyết</a:t>
            </a:r>
            <a:r>
              <a:rPr lang="en-US" sz="2000"/>
              <a:t> thì </a:t>
            </a:r>
            <a:r>
              <a:rPr lang="en-US" sz="2000" b="1">
                <a:solidFill>
                  <a:srgbClr val="3333CC"/>
                </a:solidFill>
              </a:rPr>
              <a:t>hành</a:t>
            </a:r>
          </a:p>
          <a:p>
            <a:pPr>
              <a:spcBef>
                <a:spcPct val="50000"/>
              </a:spcBef>
            </a:pPr>
            <a:r>
              <a:rPr lang="en-US" sz="2000"/>
              <a:t>Đã đan thì </a:t>
            </a:r>
            <a:r>
              <a:rPr lang="en-US" sz="2000" b="1">
                <a:solidFill>
                  <a:srgbClr val="3333CC"/>
                </a:solidFill>
              </a:rPr>
              <a:t>lận tròn vành</a:t>
            </a:r>
            <a:r>
              <a:rPr lang="en-US" sz="2000"/>
              <a:t> mới thôi!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5257800" y="18288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chemeClr val="folHlink"/>
                </a:solidFill>
              </a:rPr>
              <a:t>(Tục ngữ)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57200" y="3962400"/>
            <a:ext cx="3276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   Người có </a:t>
            </a:r>
            <a:r>
              <a:rPr lang="en-US" sz="2000" b="1">
                <a:solidFill>
                  <a:srgbClr val="3333CC"/>
                </a:solidFill>
              </a:rPr>
              <a:t>chí</a:t>
            </a:r>
            <a:r>
              <a:rPr lang="en-US" sz="2000" b="1"/>
              <a:t> </a:t>
            </a:r>
            <a:r>
              <a:rPr lang="en-US" sz="2000"/>
              <a:t>thì </a:t>
            </a:r>
            <a:r>
              <a:rPr lang="en-US" sz="2000" b="1">
                <a:solidFill>
                  <a:srgbClr val="3333CC"/>
                </a:solidFill>
              </a:rPr>
              <a:t>nên</a:t>
            </a:r>
          </a:p>
          <a:p>
            <a:pPr>
              <a:spcBef>
                <a:spcPct val="50000"/>
              </a:spcBef>
            </a:pPr>
            <a:r>
              <a:rPr lang="en-US" sz="2000"/>
              <a:t>     Nhà có </a:t>
            </a:r>
            <a:r>
              <a:rPr lang="en-US" sz="2000" b="1">
                <a:solidFill>
                  <a:srgbClr val="3333CC"/>
                </a:solidFill>
              </a:rPr>
              <a:t>nền</a:t>
            </a:r>
            <a:r>
              <a:rPr lang="en-US" sz="2000" b="1"/>
              <a:t> </a:t>
            </a:r>
            <a:r>
              <a:rPr lang="en-US" sz="2000"/>
              <a:t>thì </a:t>
            </a:r>
            <a:r>
              <a:rPr lang="en-US" sz="2000" b="1">
                <a:solidFill>
                  <a:srgbClr val="3333CC"/>
                </a:solidFill>
              </a:rPr>
              <a:t>vững.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28600" y="4876800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33CC"/>
                </a:solidFill>
              </a:rPr>
              <a:t>Chớ thấy</a:t>
            </a:r>
            <a:r>
              <a:rPr lang="en-US" sz="2000"/>
              <a:t> sóng cả mà </a:t>
            </a:r>
            <a:r>
              <a:rPr lang="en-US" sz="2000" b="1">
                <a:solidFill>
                  <a:srgbClr val="3333CC"/>
                </a:solidFill>
              </a:rPr>
              <a:t>rã</a:t>
            </a:r>
            <a:r>
              <a:rPr lang="en-US" sz="2000"/>
              <a:t> tay chèo.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25608" grpId="0"/>
      <p:bldP spid="25609" grpId="0"/>
      <p:bldP spid="25611" grpId="0"/>
      <p:bldP spid="25612" grpId="0"/>
      <p:bldP spid="25613" grpId="0"/>
    </p:bld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</TotalTime>
  <Words>722</Words>
  <Application>Microsoft Office PowerPoint</Application>
  <PresentationFormat>On-screen Show (4:3)</PresentationFormat>
  <Paragraphs>100</Paragraphs>
  <Slides>40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Times New Roman</vt:lpstr>
      <vt:lpstr>Wingdings</vt:lpstr>
      <vt:lpstr>Calibri</vt:lpstr>
      <vt:lpstr>Maple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86</cp:revision>
  <dcterms:created xsi:type="dcterms:W3CDTF">2008-10-25T12:50:11Z</dcterms:created>
  <dcterms:modified xsi:type="dcterms:W3CDTF">2016-06-30T01:37:39Z</dcterms:modified>
</cp:coreProperties>
</file>